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53"/>
  </p:normalViewPr>
  <p:slideViewPr>
    <p:cSldViewPr snapToGrid="0">
      <p:cViewPr varScale="1">
        <p:scale>
          <a:sx n="72" d="100"/>
          <a:sy n="72" d="100"/>
        </p:scale>
        <p:origin x="2000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271063" y="2832674"/>
            <a:ext cx="4341558" cy="116955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ELA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Key Details in a Text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Spelling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Beginning R-blends, S-blends, l-blends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Language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Nouns/Collective Nouns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Math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Word Problems/ Even and Odd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Social Studies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Good Citizens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ino MT" pitchFamily="82" charset="77"/>
              </a:rPr>
              <a:t>WEEKLY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327661" y="4673989"/>
            <a:ext cx="7086091" cy="297773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</a:rPr>
              <a:t> BEGINNING BLENDS- </a:t>
            </a:r>
          </a:p>
          <a:p>
            <a:pPr algn="ctr"/>
            <a:r>
              <a:rPr lang="en-US" sz="2400" b="1" i="1" u="sng" dirty="0">
                <a:latin typeface="Century Gothic" charset="0"/>
                <a:ea typeface="Century Gothic" charset="0"/>
                <a:cs typeface="Century Gothic" charset="0"/>
              </a:rPr>
              <a:t>R-BLENDS, L-BLENDS, S-BLENDS</a:t>
            </a:r>
          </a:p>
          <a:p>
            <a:pPr algn="ctr"/>
            <a:r>
              <a:rPr lang="en-US" sz="1600" b="1" u="sng" dirty="0">
                <a:latin typeface="Century Gothic" charset="0"/>
                <a:ea typeface="Century Gothic" charset="0"/>
                <a:cs typeface="Century Gothic" charset="0"/>
              </a:rPr>
              <a:t>EXAMPLE WORDS</a:t>
            </a:r>
          </a:p>
          <a:p>
            <a:pPr algn="ctr"/>
            <a:endParaRPr lang="en-US" sz="1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R-BLENDS: fresh, crib, drip, frog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L-BLENDS: clam, glass, flash, plum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S-BLENDS- skip, slip, swim, stung</a:t>
            </a: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400" b="1" u="sng" dirty="0">
                <a:latin typeface="Century Gothic" charset="0"/>
                <a:ea typeface="Century Gothic" charset="0"/>
                <a:cs typeface="Century Gothic" charset="0"/>
              </a:rPr>
              <a:t>HIGH FREQUENCY WORDS- </a:t>
            </a:r>
          </a:p>
          <a:p>
            <a:pPr algn="ctr"/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</a:rPr>
              <a:t>be, he, place, she, there, we, from, was</a:t>
            </a:r>
            <a:endParaRPr lang="en-US" sz="28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327661" y="4070964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Kino MT" pitchFamily="8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327661" y="8215805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4876801" y="2305734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TESTS/HOMEWORK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4482465" y="2863323"/>
            <a:ext cx="28636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Century Gothic" charset="0"/>
                <a:ea typeface="Century Gothic" charset="0"/>
                <a:cs typeface="Century Gothic" charset="0"/>
              </a:rPr>
              <a:t>Tests</a:t>
            </a:r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: Friday- Spelling and Fact tests</a:t>
            </a:r>
          </a:p>
          <a:p>
            <a:pPr algn="ctr"/>
            <a:r>
              <a:rPr lang="en-US" sz="1600" b="1" u="sng" dirty="0">
                <a:latin typeface="Century Gothic" charset="0"/>
                <a:ea typeface="Century Gothic" charset="0"/>
                <a:cs typeface="Century Gothic" charset="0"/>
              </a:rPr>
              <a:t>Homework</a:t>
            </a:r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: Math practice sheet and fact sheet </a:t>
            </a:r>
          </a:p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271063" y="109583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Mrs. Peacock’s Newsletter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September 5-8,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482465" y="8184981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UPCOMING EVENTS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200534" y="8822763"/>
            <a:ext cx="3160396" cy="83099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 14- SCHOOL PICTURES</a:t>
            </a:r>
          </a:p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 15- HC PARADE</a:t>
            </a:r>
          </a:p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SEP.16- HOMECOMING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1306831" y="8154421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REMINDERS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230736" y="8649727"/>
            <a:ext cx="3807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Send a snack and water bottle with your child EVERYDAY!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Check your child’s homework folder and planner every night!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576AC-B451-031D-D0AA-E00EC66ED1AA}"/>
              </a:ext>
            </a:extLst>
          </p:cNvPr>
          <p:cNvSpPr txBox="1"/>
          <p:nvPr/>
        </p:nvSpPr>
        <p:spPr>
          <a:xfrm>
            <a:off x="1712760" y="4107274"/>
            <a:ext cx="465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PHONICS SKILL OF THE WEEK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6806</TotalTime>
  <Words>160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Kino MT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24</cp:revision>
  <cp:lastPrinted>2023-09-01T12:07:41Z</cp:lastPrinted>
  <dcterms:modified xsi:type="dcterms:W3CDTF">2023-09-01T12:12:23Z</dcterms:modified>
</cp:coreProperties>
</file>